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7F57948C-A06A-4C78-8F61-296541C57F5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9AF177B6-5155-45CA-B1F3-BEB7E7511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948C-A06A-4C78-8F61-296541C57F5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177B6-5155-45CA-B1F3-BEB7E7511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948C-A06A-4C78-8F61-296541C57F5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177B6-5155-45CA-B1F3-BEB7E7511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948C-A06A-4C78-8F61-296541C57F5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177B6-5155-45CA-B1F3-BEB7E7511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F57948C-A06A-4C78-8F61-296541C57F5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AF177B6-5155-45CA-B1F3-BEB7E75117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7F57948C-A06A-4C78-8F61-296541C57F5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9AF177B6-5155-45CA-B1F3-BEB7E7511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948C-A06A-4C78-8F61-296541C57F5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177B6-5155-45CA-B1F3-BEB7E7511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948C-A06A-4C78-8F61-296541C57F5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177B6-5155-45CA-B1F3-BEB7E7511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948C-A06A-4C78-8F61-296541C57F5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177B6-5155-45CA-B1F3-BEB7E7511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948C-A06A-4C78-8F61-296541C57F5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177B6-5155-45CA-B1F3-BEB7E7511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948C-A06A-4C78-8F61-296541C57F5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177B6-5155-45CA-B1F3-BEB7E7511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7F57948C-A06A-4C78-8F61-296541C57F5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9AF177B6-5155-45CA-B1F3-BEB7E75117F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04800"/>
            <a:ext cx="8458200" cy="1470025"/>
          </a:xfrm>
        </p:spPr>
        <p:txBody>
          <a:bodyPr>
            <a:noAutofit/>
          </a:bodyPr>
          <a:lstStyle/>
          <a:p>
            <a:r>
              <a:rPr lang="en-US" sz="4800" dirty="0" smtClean="0">
                <a:latin typeface="Bodoni MT Black" pitchFamily="18" charset="0"/>
              </a:rPr>
              <a:t>AKTIVITI PENGUKUHAN </a:t>
            </a:r>
            <a:endParaRPr lang="en-US" sz="4800" dirty="0">
              <a:latin typeface="Bodoni MT Black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67200157-stock-vector-cute-pencil-cartoon-with-bo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05400" y="1981200"/>
            <a:ext cx="3474720" cy="434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Eras Medium ITC" pitchFamily="34" charset="0"/>
              </a:rPr>
              <a:t>Tuliskan</a:t>
            </a:r>
            <a:r>
              <a:rPr lang="en-US" dirty="0" smtClean="0">
                <a:latin typeface="Eras Medium ITC" pitchFamily="34" charset="0"/>
              </a:rPr>
              <a:t> </a:t>
            </a:r>
            <a:r>
              <a:rPr lang="en-US" dirty="0" err="1" smtClean="0">
                <a:latin typeface="Eras Medium ITC" pitchFamily="34" charset="0"/>
              </a:rPr>
              <a:t>perkataan</a:t>
            </a:r>
            <a:r>
              <a:rPr lang="en-US" dirty="0" smtClean="0">
                <a:latin typeface="Eras Medium ITC" pitchFamily="34" charset="0"/>
              </a:rPr>
              <a:t> </a:t>
            </a:r>
            <a:r>
              <a:rPr lang="en-US" dirty="0" err="1" smtClean="0">
                <a:latin typeface="Eras Medium ITC" pitchFamily="34" charset="0"/>
              </a:rPr>
              <a:t>berdasarkan</a:t>
            </a:r>
            <a:r>
              <a:rPr lang="en-US" dirty="0" smtClean="0">
                <a:latin typeface="Eras Medium ITC" pitchFamily="34" charset="0"/>
              </a:rPr>
              <a:t> </a:t>
            </a:r>
            <a:r>
              <a:rPr lang="en-US" dirty="0" err="1" smtClean="0">
                <a:latin typeface="Eras Medium ITC" pitchFamily="34" charset="0"/>
              </a:rPr>
              <a:t>gambar</a:t>
            </a:r>
            <a:r>
              <a:rPr lang="en-US" dirty="0" smtClean="0">
                <a:latin typeface="Eras Medium ITC" pitchFamily="34" charset="0"/>
              </a:rPr>
              <a:t> yang </a:t>
            </a:r>
            <a:r>
              <a:rPr lang="en-US" dirty="0" err="1" smtClean="0">
                <a:latin typeface="Eras Medium ITC" pitchFamily="34" charset="0"/>
              </a:rPr>
              <a:t>diberi</a:t>
            </a:r>
            <a:r>
              <a:rPr lang="en-US" dirty="0" smtClean="0">
                <a:latin typeface="Eras Medium ITC" pitchFamily="34" charset="0"/>
              </a:rPr>
              <a:t> </a:t>
            </a:r>
            <a:r>
              <a:rPr lang="en-US" dirty="0" err="1" smtClean="0">
                <a:latin typeface="Eras Medium ITC" pitchFamily="34" charset="0"/>
              </a:rPr>
              <a:t>dengan</a:t>
            </a:r>
            <a:r>
              <a:rPr lang="en-US" dirty="0" smtClean="0">
                <a:latin typeface="Eras Medium ITC" pitchFamily="34" charset="0"/>
              </a:rPr>
              <a:t> </a:t>
            </a:r>
            <a:r>
              <a:rPr lang="en-US" dirty="0" err="1" smtClean="0">
                <a:latin typeface="Eras Medium ITC" pitchFamily="34" charset="0"/>
              </a:rPr>
              <a:t>imbuhan</a:t>
            </a:r>
            <a:r>
              <a:rPr lang="en-US" dirty="0" smtClean="0">
                <a:latin typeface="Eras Medium ITC" pitchFamily="34" charset="0"/>
              </a:rPr>
              <a:t> </a:t>
            </a:r>
            <a:r>
              <a:rPr lang="en-US" dirty="0" err="1" smtClean="0">
                <a:latin typeface="Eras Medium ITC" pitchFamily="34" charset="0"/>
              </a:rPr>
              <a:t>akhiran</a:t>
            </a:r>
            <a:r>
              <a:rPr lang="en-US" dirty="0" smtClean="0">
                <a:latin typeface="Eras Medium ITC" pitchFamily="34" charset="0"/>
              </a:rPr>
              <a:t> yang </a:t>
            </a:r>
            <a:r>
              <a:rPr lang="en-US" dirty="0" err="1" smtClean="0">
                <a:latin typeface="Eras Medium ITC" pitchFamily="34" charset="0"/>
              </a:rPr>
              <a:t>sesuai</a:t>
            </a:r>
            <a:r>
              <a:rPr lang="en-US" dirty="0" smtClean="0">
                <a:latin typeface="Eras Medium ITC" pitchFamily="34" charset="0"/>
              </a:rPr>
              <a:t>. </a:t>
            </a:r>
            <a:r>
              <a:rPr lang="ar-BH" dirty="0" smtClean="0">
                <a:latin typeface="Eras Medium ITC" pitchFamily="34" charset="0"/>
              </a:rPr>
              <a:t> </a:t>
            </a:r>
            <a:r>
              <a:rPr lang="ar-BH" smtClean="0">
                <a:latin typeface="Eras Medium ITC" pitchFamily="34" charset="0"/>
              </a:rPr>
              <a:t>( ن , ان ,ءان ) </a:t>
            </a:r>
            <a:endParaRPr lang="en-US" dirty="0">
              <a:latin typeface="Eras Medium IT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:-</a:t>
            </a: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0" y="3200400"/>
          <a:ext cx="4267200" cy="762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711200"/>
                <a:gridCol w="711200"/>
                <a:gridCol w="711200"/>
                <a:gridCol w="711200"/>
                <a:gridCol w="711200"/>
                <a:gridCol w="711200"/>
              </a:tblGrid>
              <a:tr h="370840">
                <a:tc>
                  <a:txBody>
                    <a:bodyPr/>
                    <a:lstStyle/>
                    <a:p>
                      <a:r>
                        <a:rPr lang="ar-BH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ن</a:t>
                      </a:r>
                      <a:endParaRPr lang="en-US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BH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ه</a:t>
                      </a:r>
                      <a:endParaRPr lang="en-US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BH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و</a:t>
                      </a:r>
                      <a:endParaRPr lang="en-US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BH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س</a:t>
                      </a:r>
                      <a:endParaRPr lang="en-US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BH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ا</a:t>
                      </a:r>
                      <a:endParaRPr lang="en-US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BH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ب</a:t>
                      </a:r>
                      <a:endParaRPr lang="en-US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 descr="wash-clothes_192778-1280x8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2895600"/>
            <a:ext cx="3733800" cy="32861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48200" y="4114800"/>
            <a:ext cx="22860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BH" sz="5400" b="1" dirty="0" smtClean="0">
                <a:latin typeface="Times New Roman" pitchFamily="18" charset="0"/>
                <a:cs typeface="Times New Roman" pitchFamily="18" charset="0"/>
              </a:rPr>
              <a:t>باسوهن</a:t>
            </a:r>
            <a:endParaRPr 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3148aa37-fa8a-4b28-a65b-df07d54ebdb0_169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1828800"/>
            <a:ext cx="4531566" cy="3638550"/>
          </a:xfr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181600" y="2438400"/>
          <a:ext cx="3505200" cy="70104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701040"/>
                <a:gridCol w="701040"/>
                <a:gridCol w="701040"/>
                <a:gridCol w="701040"/>
                <a:gridCol w="70104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ا</a:t>
                      </a:r>
                      <a:endParaRPr lang="en-US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181600" y="3657600"/>
            <a:ext cx="27432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6548.png_86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752600"/>
            <a:ext cx="3962400" cy="3733800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0" y="2514600"/>
          <a:ext cx="3962400" cy="76200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660400"/>
                <a:gridCol w="660400"/>
                <a:gridCol w="660400"/>
                <a:gridCol w="660400"/>
                <a:gridCol w="660400"/>
                <a:gridCol w="660400"/>
              </a:tblGrid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ب</a:t>
                      </a:r>
                      <a:endParaRPr lang="en-US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57932" y="3870960"/>
            <a:ext cx="26670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ar-BH" dirty="0" smtClean="0"/>
          </a:p>
          <a:p>
            <a:endParaRPr lang="ar-BH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qdefaul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2209800"/>
            <a:ext cx="4038600" cy="3429000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0" y="2590800"/>
          <a:ext cx="3810000" cy="7010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35000"/>
                <a:gridCol w="635000"/>
                <a:gridCol w="635000"/>
                <a:gridCol w="635000"/>
                <a:gridCol w="635000"/>
                <a:gridCol w="635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ل</a:t>
                      </a:r>
                      <a:endParaRPr lang="en-US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0" y="3810000"/>
            <a:ext cx="28194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ar-BH" dirty="0" smtClean="0"/>
          </a:p>
          <a:p>
            <a:endParaRPr lang="ar-BH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medium_c8438c0bd00e5a85a0caad11d9d0f22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1905000"/>
            <a:ext cx="4191000" cy="3714750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724400" y="2819400"/>
          <a:ext cx="3733800" cy="701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746760"/>
                <a:gridCol w="746760"/>
                <a:gridCol w="746760"/>
                <a:gridCol w="746760"/>
                <a:gridCol w="74676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BH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م</a:t>
                      </a:r>
                      <a:endParaRPr lang="en-US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724400" y="4038600"/>
            <a:ext cx="26670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ar-BH" dirty="0" smtClean="0"/>
          </a:p>
          <a:p>
            <a:endParaRPr lang="ar-BH" dirty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60</TotalTime>
  <Words>34</Words>
  <Application>Microsoft Office PowerPoint</Application>
  <PresentationFormat>On-screen Show (4:3)</PresentationFormat>
  <Paragraphs>18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Urban</vt:lpstr>
      <vt:lpstr>AKTIVITI PENGUKUHAN </vt:lpstr>
      <vt:lpstr>Tuliskan perkataan berdasarkan gambar yang diberi dengan imbuhan akhiran yang sesuai.  ( ن , ان ,ءان ) 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AKTIVITI PENGUKUHAN </dc:title>
  <dc:creator>Niatory</dc:creator>
  <cp:lastModifiedBy>Niatory</cp:lastModifiedBy>
  <cp:revision>2</cp:revision>
  <dcterms:created xsi:type="dcterms:W3CDTF">2019-08-25T01:58:20Z</dcterms:created>
  <dcterms:modified xsi:type="dcterms:W3CDTF">2019-08-29T06:25:42Z</dcterms:modified>
</cp:coreProperties>
</file>